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FEFA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27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1DDD4-94BE-4BDD-9753-E0970A1AF292}" type="datetimeFigureOut">
              <a:rPr lang="en-AU" smtClean="0"/>
              <a:t>17/06/2010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5B57E-BBEF-4F0D-B198-3DF02FA2EBE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1DDD4-94BE-4BDD-9753-E0970A1AF292}" type="datetimeFigureOut">
              <a:rPr lang="en-AU" smtClean="0"/>
              <a:t>17/06/2010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5B57E-BBEF-4F0D-B198-3DF02FA2EBE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1DDD4-94BE-4BDD-9753-E0970A1AF292}" type="datetimeFigureOut">
              <a:rPr lang="en-AU" smtClean="0"/>
              <a:t>17/06/2010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5B57E-BBEF-4F0D-B198-3DF02FA2EBE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1DDD4-94BE-4BDD-9753-E0970A1AF292}" type="datetimeFigureOut">
              <a:rPr lang="en-AU" smtClean="0"/>
              <a:t>17/06/2010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5B57E-BBEF-4F0D-B198-3DF02FA2EBE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1DDD4-94BE-4BDD-9753-E0970A1AF292}" type="datetimeFigureOut">
              <a:rPr lang="en-AU" smtClean="0"/>
              <a:t>17/06/2010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5B57E-BBEF-4F0D-B198-3DF02FA2EBE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1DDD4-94BE-4BDD-9753-E0970A1AF292}" type="datetimeFigureOut">
              <a:rPr lang="en-AU" smtClean="0"/>
              <a:t>17/06/2010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5B57E-BBEF-4F0D-B198-3DF02FA2EBE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1DDD4-94BE-4BDD-9753-E0970A1AF292}" type="datetimeFigureOut">
              <a:rPr lang="en-AU" smtClean="0"/>
              <a:t>17/06/2010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5B57E-BBEF-4F0D-B198-3DF02FA2EBE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1DDD4-94BE-4BDD-9753-E0970A1AF292}" type="datetimeFigureOut">
              <a:rPr lang="en-AU" smtClean="0"/>
              <a:t>17/06/2010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5B57E-BBEF-4F0D-B198-3DF02FA2EBE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1DDD4-94BE-4BDD-9753-E0970A1AF292}" type="datetimeFigureOut">
              <a:rPr lang="en-AU" smtClean="0"/>
              <a:t>17/06/2010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5B57E-BBEF-4F0D-B198-3DF02FA2EBE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1DDD4-94BE-4BDD-9753-E0970A1AF292}" type="datetimeFigureOut">
              <a:rPr lang="en-AU" smtClean="0"/>
              <a:t>17/06/2010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5B57E-BBEF-4F0D-B198-3DF02FA2EBE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1DDD4-94BE-4BDD-9753-E0970A1AF292}" type="datetimeFigureOut">
              <a:rPr lang="en-AU" smtClean="0"/>
              <a:t>17/06/2010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5B57E-BBEF-4F0D-B198-3DF02FA2EBE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A1DDD4-94BE-4BDD-9753-E0970A1AF292}" type="datetimeFigureOut">
              <a:rPr lang="en-AU" smtClean="0"/>
              <a:t>17/06/2010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D5B57E-BBEF-4F0D-B198-3DF02FA2EBE9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Program Files\Microsoft Office\Media\CntCD1\ClipArt4\j0239225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276872"/>
            <a:ext cx="2210311" cy="347595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331640" y="476672"/>
            <a:ext cx="66045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Speaking and listening</a:t>
            </a:r>
            <a:endParaRPr lang="en-US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1027" name="Picture 3" descr="C:\Program Files\Microsoft Office\Media\CntCD1\ClipArt1\j0078738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51550" y="2564904"/>
            <a:ext cx="3092450" cy="3282950"/>
          </a:xfrm>
          <a:prstGeom prst="rect">
            <a:avLst/>
          </a:prstGeom>
          <a:noFill/>
        </p:spPr>
      </p:pic>
      <p:pic>
        <p:nvPicPr>
          <p:cNvPr id="1028" name="Picture 4" descr="C:\Program Files\Microsoft Office\Media\CntCD1\ClipArt8\j0345327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848" y="2852936"/>
            <a:ext cx="2667622" cy="2736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Education</dc:creator>
  <cp:lastModifiedBy>Education</cp:lastModifiedBy>
  <cp:revision>1</cp:revision>
  <dcterms:created xsi:type="dcterms:W3CDTF">2010-06-17T00:28:21Z</dcterms:created>
  <dcterms:modified xsi:type="dcterms:W3CDTF">2010-06-17T00:33:24Z</dcterms:modified>
</cp:coreProperties>
</file>